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93" r:id="rId3"/>
    <p:sldId id="315" r:id="rId4"/>
    <p:sldId id="294" r:id="rId5"/>
    <p:sldId id="316" r:id="rId6"/>
    <p:sldId id="307" r:id="rId7"/>
    <p:sldId id="312" r:id="rId8"/>
    <p:sldId id="314" r:id="rId9"/>
    <p:sldId id="301" r:id="rId10"/>
    <p:sldId id="317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014A9-F65E-4712-AA1B-983F27C6D519}" type="datetimeFigureOut">
              <a:rPr lang="en-US"/>
              <a:pPr>
                <a:defRPr/>
              </a:pPr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91BC1-F212-4B81-AC8B-62C4B72C566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61774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C27F3-8CA0-47E2-8290-8A0E369F8637}" type="datetimeFigureOut">
              <a:rPr lang="en-US"/>
              <a:pPr>
                <a:defRPr/>
              </a:pPr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1EEF4-4025-4A8E-80E1-C6CEAB7A38E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61287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314CA-100B-4E9C-B106-07AF082824D8}" type="datetimeFigureOut">
              <a:rPr lang="en-US"/>
              <a:pPr>
                <a:defRPr/>
              </a:pPr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7060A-2FBB-496C-9291-282FEF992CA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08577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D6327-B74F-4105-8C7A-4D9178269266}" type="datetimeFigureOut">
              <a:rPr lang="en-US"/>
              <a:pPr>
                <a:defRPr/>
              </a:pPr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8D8DB-71AC-4743-BE02-55013FB7CB4C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00304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81025-42D0-4A9A-8CF5-A45502462164}" type="datetimeFigureOut">
              <a:rPr lang="en-US"/>
              <a:pPr>
                <a:defRPr/>
              </a:pPr>
              <a:t>5/19/2020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D7FF39-4DAF-4694-90AC-66D5BF67D666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93024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3C9BD-B0BD-415F-91ED-85B48B76DEA8}" type="datetimeFigureOut">
              <a:rPr lang="en-US"/>
              <a:pPr>
                <a:defRPr/>
              </a:pPr>
              <a:t>5/19/2020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0E34C-3CE7-4D71-9897-CD1776DE6EB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26136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3FD03-11C6-4BAB-9B00-3308183F1D26}" type="datetimeFigureOut">
              <a:rPr lang="en-US"/>
              <a:pPr>
                <a:defRPr/>
              </a:pPr>
              <a:t>5/19/2020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FA51A-47B0-4419-AD69-F876DF117E5B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55155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89218-A15E-4678-879A-1316ED8B66D1}" type="datetimeFigureOut">
              <a:rPr lang="en-US"/>
              <a:pPr>
                <a:defRPr/>
              </a:pPr>
              <a:t>5/19/2020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B848B-C4C5-426F-98C8-6FA298CAB82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04549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51866-0D7E-44FA-A31E-2A8FEF3BA387}" type="datetimeFigureOut">
              <a:rPr lang="en-US"/>
              <a:pPr>
                <a:defRPr/>
              </a:pPr>
              <a:t>5/19/2020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BF14C-6F68-4A01-978C-84391138CAF6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96450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210EB-F72D-4A31-8112-1331603A4797}" type="datetimeFigureOut">
              <a:rPr lang="en-US"/>
              <a:pPr>
                <a:defRPr/>
              </a:pPr>
              <a:t>5/19/2020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9ED5D-3F93-4FA8-95A0-D11E9DC32874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570322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BBB24-6DF6-4B58-97AC-CC6D7703529A}" type="datetimeFigureOut">
              <a:rPr lang="en-US"/>
              <a:pPr>
                <a:defRPr/>
              </a:pPr>
              <a:t>5/19/2020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46C2D-0791-49CA-99BC-EC173CFA777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931407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3800B8D1-18BF-48A5-81B9-0F518E8A93AE}" type="datetimeFigureOut">
              <a:rPr lang="en-US"/>
              <a:pPr>
                <a:defRPr/>
              </a:pPr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wrap="square" lIns="27432" tIns="45720" rIns="4572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595959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6AFABD03-DFA2-4A97-81F8-11E5AA180D1B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63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fizis.rs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gmarker.com/gsm/II-4-07-05-2020" TargetMode="External"/><Relationship Id="rId2" Type="http://schemas.openxmlformats.org/officeDocument/2006/relationships/hyperlink" Target="https://www.bigmarker.com/communities/gsm/conferences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moodle.fizis.rs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phet.colorado.edu/sr/simulation/circuit-construction-kit-dc-virtual-lab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rive.google.com/drive/folders/1S34vRue6clODxtrUqQ0RcO-nknLZk27E?usp=shari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rive.google.com/drive/folders/1IBav5RiBURxIANQfnreF4SjK7rY8dmh0?usp=sharin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forms.gle/J3pCmb4bV6hZuBje6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6158" y="457200"/>
            <a:ext cx="9067800" cy="3581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sz="6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Провера Омовог закона</a:t>
            </a:r>
            <a:br>
              <a:rPr lang="sr-Cyrl-RS" sz="6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RS" sz="4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виртуелна л</a:t>
            </a:r>
            <a:r>
              <a:rPr lang="sr-Latn-RS" sz="4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sr-Cyrl-RS" sz="4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бораторијска вежба -</a:t>
            </a:r>
            <a:endParaRPr lang="en-US" sz="4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20982" y="5562600"/>
            <a:ext cx="8229600" cy="121920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sr-Cyrl-RS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Славољуб Митић, Гимназија ’’Светозар Марковић’’ Ниш</a:t>
            </a: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slavoljub.mitic@gsm-nis.edu.rs</a:t>
            </a:r>
            <a:endParaRPr lang="sr-Cyrl-RS" sz="24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en-GB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http://fizis.rs/</a:t>
            </a:r>
            <a:endParaRPr lang="sr-Latn-R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endParaRPr lang="sr-Latn-RS" sz="2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B11CF84-9AB2-4201-88F9-8A4E5CEF09F0}"/>
              </a:ext>
            </a:extLst>
          </p:cNvPr>
          <p:cNvSpPr txBox="1">
            <a:spLocks/>
          </p:cNvSpPr>
          <p:nvPr/>
        </p:nvSpPr>
        <p:spPr>
          <a:xfrm>
            <a:off x="208128" y="36231"/>
            <a:ext cx="8839200" cy="1219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sr-Cyrl-C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Подсетници и </a:t>
            </a:r>
            <a:r>
              <a:rPr lang="sr-Cyrl-R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материјали за ученике и наставнике</a:t>
            </a:r>
            <a:r>
              <a:rPr lang="sr-Cyrl-C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sr-Cyrl-C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https://fizis.rs/</a:t>
            </a:r>
            <a:r>
              <a:rPr lang="sr-Cyrl-C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7BC9EF6-514F-4B26-A161-A52F0C093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36320"/>
            <a:ext cx="5885714" cy="61904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79B041-7BF1-4279-803C-58A6DFBB0A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42" y="2036257"/>
            <a:ext cx="5771429" cy="4666667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1CC1D67F-DF3F-43B0-9729-D1EDCCD11606}"/>
              </a:ext>
            </a:extLst>
          </p:cNvPr>
          <p:cNvSpPr txBox="1">
            <a:spLocks/>
          </p:cNvSpPr>
          <p:nvPr/>
        </p:nvSpPr>
        <p:spPr>
          <a:xfrm>
            <a:off x="5291864" y="2563755"/>
            <a:ext cx="3852136" cy="1640169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sr-Cyrl-RS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Ако ти треба брзи подсетник</a:t>
            </a:r>
            <a:r>
              <a:rPr lang="sr-Latn-RS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,</a:t>
            </a:r>
            <a:r>
              <a:rPr lang="sr-Cyrl-RS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отвори сајт Физис</a:t>
            </a:r>
            <a:r>
              <a:rPr lang="sr-Latn-RS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  <a:endParaRPr lang="en-US" sz="3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87375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8600" y="152400"/>
            <a:ext cx="8839200" cy="1219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sr-Cyrl-C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БигМаркер – платформа за одржавање видео конференција и вебинара (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https://www.bigmarker.com/communities/gsm/conferences</a:t>
            </a:r>
            <a:r>
              <a:rPr lang="sr-Cyrl-C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371600"/>
            <a:ext cx="8839200" cy="609600"/>
          </a:xfrm>
          <a:prstGeom prst="rect">
            <a:avLst/>
          </a:prstGeom>
        </p:spPr>
        <p:txBody>
          <a:bodyPr/>
          <a:lstStyle/>
          <a:p>
            <a:pPr algn="ctr"/>
            <a:endParaRPr lang="en-US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11DD9D3-0481-41B7-8D7C-4CBBEFB1F9A8}"/>
              </a:ext>
            </a:extLst>
          </p:cNvPr>
          <p:cNvSpPr txBox="1">
            <a:spLocks/>
          </p:cNvSpPr>
          <p:nvPr/>
        </p:nvSpPr>
        <p:spPr>
          <a:xfrm>
            <a:off x="457200" y="5643489"/>
            <a:ext cx="8229600" cy="1085668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sr-Cyrl-RS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Снимак двочаса и информације</a:t>
            </a:r>
          </a:p>
          <a:p>
            <a:r>
              <a:rPr lang="en-US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hlinkClick r:id="rId3"/>
              </a:rPr>
              <a:t>https://www.bigmarker.com/gsm/II-4-07-05-2020</a:t>
            </a:r>
            <a:endParaRPr lang="en-US" sz="3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C95F17-3D11-40A0-A0B9-F56BB0EEDA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110" y="2433722"/>
            <a:ext cx="5580536" cy="330472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0BA06FC-D8AC-45A8-9193-F795DB8650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22" y="2410287"/>
            <a:ext cx="3266667" cy="29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965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08128" y="36231"/>
            <a:ext cx="8839200" cy="1219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sr-Cyrl-C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Фејсбук група - заказивање часа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429000" y="1329176"/>
            <a:ext cx="4800600" cy="156397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sr-Cyrl-RS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Обавештење о термину одржавања часа и л</a:t>
            </a:r>
            <a:r>
              <a:rPr lang="sr-Cyrl-RS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инк за присуство часу</a:t>
            </a:r>
            <a:r>
              <a:rPr lang="sr-Cyrl-RS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  <a:endParaRPr lang="en-US" sz="3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D11A3A-8A76-48E6-B1B2-923B60805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326531"/>
            <a:ext cx="4780952" cy="349523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D45812-F348-4038-916D-0BDA54EF75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57" y="1676400"/>
            <a:ext cx="1857143" cy="9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660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08128" y="36231"/>
            <a:ext cx="8839200" cy="1219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sr-Cyrl-C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Портал за електронско учење и учење на даљину Мудл (</a:t>
            </a:r>
            <a:r>
              <a:rPr lang="sr-Cyrl-C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https://moodle.fizis.rs/</a:t>
            </a:r>
            <a:r>
              <a:rPr lang="sr-Cyrl-C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2334461"/>
            <a:ext cx="8839200" cy="384997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r-Cyrl-CS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простор за комуникацију и објављивање упутстава, материјала за рад и радова ученика;</a:t>
            </a:r>
            <a:endParaRPr lang="en-GB" sz="3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r-Cyrl-RS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интерактивне лекције;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r-Cyrl-RS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тестови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r-Cyrl-RS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</a:t>
            </a:r>
            <a:r>
              <a:rPr lang="sr-Cyrl-CS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A9ABAC-AA1E-4013-929B-9721DD00DF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1350386"/>
            <a:ext cx="4733333" cy="88571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AF34638-0D66-4778-AE85-99A9A01FEE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820" y="4531461"/>
            <a:ext cx="5361905" cy="16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292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399" y="131298"/>
            <a:ext cx="8839200" cy="6096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sr-Cyrl-C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Увод – обнављање наученог - Мудл тест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83CC0F-A202-45D8-819C-99A6812AAE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29175"/>
            <a:ext cx="4866667" cy="12761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F79D62A-BA0F-4EF7-BD4B-B2708EBAC7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33" y="2005365"/>
            <a:ext cx="7533333" cy="162857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19D5C0C-DC49-4E75-8541-3BE47CC1A5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1" y="3655038"/>
            <a:ext cx="9144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367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76400" y="0"/>
            <a:ext cx="57912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sr-Cyrl-RS" sz="4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Фет симулације</a:t>
            </a:r>
            <a:endParaRPr lang="en-US" sz="4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EF2F40A-F5FB-44C2-803F-3C89767F2063}"/>
              </a:ext>
            </a:extLst>
          </p:cNvPr>
          <p:cNvSpPr txBox="1">
            <a:spLocks/>
          </p:cNvSpPr>
          <p:nvPr/>
        </p:nvSpPr>
        <p:spPr>
          <a:xfrm>
            <a:off x="191254" y="762000"/>
            <a:ext cx="8839200" cy="1219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sr-Cyrl-CS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Комплет за једносмерну струју </a:t>
            </a:r>
            <a:r>
              <a:rPr lang="sr-Cyrl-C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https://phet.colorado.edu/sr/simulation/circuit-construction-kit-dc-virtual-lab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1">
            <a:extLst>
              <a:ext uri="{FF2B5EF4-FFF2-40B4-BE49-F238E27FC236}">
                <a16:creationId xmlns:a16="http://schemas.microsoft.com/office/drawing/2014/main" id="{59175061-3333-41DC-88E6-47731CFF1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89" y="1828800"/>
            <a:ext cx="8705222" cy="406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7F023D0B-CABB-43BC-8CA1-50BB8BFFCF42}"/>
              </a:ext>
            </a:extLst>
          </p:cNvPr>
          <p:cNvSpPr txBox="1">
            <a:spLocks/>
          </p:cNvSpPr>
          <p:nvPr/>
        </p:nvSpPr>
        <p:spPr>
          <a:xfrm>
            <a:off x="4114800" y="6096000"/>
            <a:ext cx="4495800" cy="6096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sr-Cyrl-C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Упутство и пример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8908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027E4D4-725A-43E6-8668-6D35DE284D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68"/>
          <a:stretch/>
        </p:blipFill>
        <p:spPr>
          <a:xfrm>
            <a:off x="67237" y="3572285"/>
            <a:ext cx="9009524" cy="32857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D94527D-D572-4938-8833-BE14AF9E7A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4086"/>
            <a:ext cx="6142857" cy="3285714"/>
          </a:xfrm>
          <a:prstGeom prst="rect">
            <a:avLst/>
          </a:prstGeom>
        </p:spPr>
      </p:pic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774723" y="76200"/>
            <a:ext cx="759455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sr-Cyrl-C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Извештаји и оцењивање - Мудл </a:t>
            </a:r>
            <a:endParaRPr lang="en-US" altLang="en-US" sz="4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DFFEEEC-428A-44A1-BDF2-9B5033E25EC4}"/>
              </a:ext>
            </a:extLst>
          </p:cNvPr>
          <p:cNvSpPr txBox="1">
            <a:spLocks/>
          </p:cNvSpPr>
          <p:nvPr/>
        </p:nvSpPr>
        <p:spPr>
          <a:xfrm>
            <a:off x="3612870" y="1371600"/>
            <a:ext cx="5531130" cy="1241584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sr-Cyrl-RS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Извештаји су предати и чекају оцењивање</a:t>
            </a:r>
            <a:endParaRPr lang="en-US" sz="3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5F6A039-3B26-4193-ABD2-ACD63FF88B71}"/>
              </a:ext>
            </a:extLst>
          </p:cNvPr>
          <p:cNvSpPr txBox="1">
            <a:spLocks/>
          </p:cNvSpPr>
          <p:nvPr/>
        </p:nvSpPr>
        <p:spPr>
          <a:xfrm>
            <a:off x="6553198" y="5486400"/>
            <a:ext cx="2590800" cy="6096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sr-Cyrl-C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Извештаји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31823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5BA2A53-AA84-4F9A-B308-DD27F4D2AF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3" b="17186"/>
          <a:stretch/>
        </p:blipFill>
        <p:spPr>
          <a:xfrm>
            <a:off x="359717" y="838200"/>
            <a:ext cx="3297883" cy="5072842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08128" y="36231"/>
            <a:ext cx="8839200" cy="1219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sr-Cyrl-C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Мобилни телефон и Месинџер 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95975" y="1273016"/>
            <a:ext cx="5531130" cy="1640169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r-Cyrl-RS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Месинџер група – 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II4</a:t>
            </a:r>
            <a:endParaRPr lang="sr-Cyrl-RS" sz="3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r-Cyrl-RS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нешто ’’не ради’’ – питај -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сликај екран и пошаљи</a:t>
            </a:r>
            <a:endParaRPr lang="en-US" sz="3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094515-1872-48DD-A514-1B267BE9A5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44" b="24444"/>
          <a:stretch/>
        </p:blipFill>
        <p:spPr>
          <a:xfrm>
            <a:off x="4419600" y="3083866"/>
            <a:ext cx="3967398" cy="320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978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-23884" y="152400"/>
            <a:ext cx="91678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sr-Cyrl-CS" sz="32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Гугл упитник – процена рада </a:t>
            </a:r>
            <a:endParaRPr lang="en-US" altLang="en-US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02338252-7F70-4E4C-8513-FE984D1DC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943600"/>
            <a:ext cx="32242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sr-Cyrl-CS" sz="32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Гугл упитник </a:t>
            </a:r>
            <a:endParaRPr lang="en-US" altLang="en-US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3B4556-48B8-4DE3-BDA7-B39BE1EA6A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9957" y="3491095"/>
            <a:ext cx="5584043" cy="245250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846CACA-806B-4BF5-A73D-58CDA53FB6B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953" t="-584" r="18668" b="584"/>
          <a:stretch/>
        </p:blipFill>
        <p:spPr>
          <a:xfrm>
            <a:off x="4862434" y="690715"/>
            <a:ext cx="4123646" cy="19762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7279113-4BF5-45C0-BF2E-24E126E1F0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097939"/>
            <a:ext cx="5809810" cy="22689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65A2D76-79FB-4C20-BB70-967ED1757CC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4203" r="13781" b="9091"/>
          <a:stretch/>
        </p:blipFill>
        <p:spPr>
          <a:xfrm>
            <a:off x="-23884" y="4487110"/>
            <a:ext cx="4217120" cy="172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2688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ec5a695204f25893bd8c6129855cfec3e0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2350</TotalTime>
  <Words>220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Courier New</vt:lpstr>
      <vt:lpstr>Executive</vt:lpstr>
      <vt:lpstr>Провера Омовог закона - виртуелна лaбораторијска вежба -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Taca</dc:creator>
  <cp:lastModifiedBy>Славољуб Митић</cp:lastModifiedBy>
  <cp:revision>154</cp:revision>
  <dcterms:created xsi:type="dcterms:W3CDTF">2014-07-01T16:10:10Z</dcterms:created>
  <dcterms:modified xsi:type="dcterms:W3CDTF">2020-05-19T09:25:47Z</dcterms:modified>
</cp:coreProperties>
</file>